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5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spacex-starlink-satellite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UPI.com" TargetMode="External"/><Relationship Id="rId4" Type="http://schemas.openxmlformats.org/officeDocument/2006/relationships/hyperlink" Target="https://www.upi.com/Science_News/2025/04/14/SpaceX-Starlink-launch/4741744598515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Eyes on the Sky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Satellite Tracking for Collision Prevention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Sean McElroy, Sam Pritchard, Abraham Amoako-Atta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2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satellite tracking is possible, useful, and scalable.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601986" y="44056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Foundation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1382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space traffic management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47717" y="481048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3608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937790" y="386905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Earth orbit safe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44326" y="342685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8134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Sustainable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937790" y="632162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Contribute to global efforts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44326" y="619410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537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223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kern="0" spc="-36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Starlink satellites: Facts, tracking and impact on astronomy | Space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413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kern="0" spc="-36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launches 27 Starlink satellites into low-Earth orbit - </a:t>
            </a:r>
            <a:r>
              <a:rPr lang="en-US" sz="1750" u="sng" kern="0" spc="-36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UPI.com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007"/>
            <a:ext cx="6949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&amp; Motivation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958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is getting crowded.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13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Companies like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SpaceX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OneWeb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launching </a:t>
            </a:r>
            <a:r>
              <a:rPr lang="en-US" sz="1750" i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mega constellations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satellites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56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SpaceX launch carries 27 Starlink Satellites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983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of March 28, 2025, there are 7,135 Starlink Satellites in orbit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43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5342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Collision risk increasing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842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Kessler Syndrome concern (Chain-reaction debris events)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404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 of communication links due to orbital congestion.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43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599521" y="53420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satellite data for intuitive dashboards.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909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Situational awareness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98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19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0347" y="235136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3194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Fetch data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satellite location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70347" y="370439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Visualize orbits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30906" y="41806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historical tracks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0347" y="505741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 satellites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satellites at once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785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70347" y="641044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530906" y="63785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Explore risks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530906" y="68866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potential risk zones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83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&amp; Technologies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2414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3082766"/>
            <a:ext cx="18145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271230" y="3590925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N2YO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122414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3082766"/>
            <a:ext cx="18145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Languages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3903464" y="3590925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122414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3082766"/>
            <a:ext cx="18145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535579" y="3590925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Pub/Sub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36820"/>
            <a:ext cx="250627" cy="2506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71230" y="4997172"/>
            <a:ext cx="18145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271230" y="5505331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Dash, Plotly, Mapbox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126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1568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42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fetcher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3506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Calls N2YO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7656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03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Pub/Sub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71154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Publishes to Google Pub/Sub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3745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64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 dashboard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607242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Consumes stream in real time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712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– Live Satellite Dashboard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575804"/>
            <a:ext cx="36648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8102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43183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Color-coded for each satellite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75804"/>
            <a:ext cx="36648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8102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43183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Updating every 30 seconds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Altitude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altitude and timestamp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75420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Collision Avoidance Concept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76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896791"/>
            <a:ext cx="25885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Cooperate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3404949"/>
            <a:ext cx="2588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NASA, ESA, Space-Track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78154"/>
            <a:ext cx="19214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Conjunction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786313"/>
            <a:ext cx="1921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warnings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95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59517"/>
            <a:ext cx="26752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Overlap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167676"/>
            <a:ext cx="26752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overlapping paths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683895"/>
            <a:ext cx="7190899" cy="675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kern="0" spc="-8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&amp; Lessons Learned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438305" y="1667947"/>
            <a:ext cx="22860" cy="5877758"/>
          </a:xfrm>
          <a:prstGeom prst="roundRect">
            <a:avLst>
              <a:gd name="adj" fmla="val 378194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46962" y="2119432"/>
            <a:ext cx="617458" cy="22860"/>
          </a:xfrm>
          <a:prstGeom prst="roundRect">
            <a:avLst>
              <a:gd name="adj" fmla="val 378194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06788" y="189940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76201" y="192827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467600" y="1873687"/>
            <a:ext cx="270164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limits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467600" y="2334816"/>
            <a:ext cx="644235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limits &amp; precision of APIs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67600" y="2787610"/>
            <a:ext cx="644235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pulls per hour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46962" y="3979902"/>
            <a:ext cx="617458" cy="22860"/>
          </a:xfrm>
          <a:prstGeom prst="roundRect">
            <a:avLst>
              <a:gd name="adj" fmla="val 378194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206788" y="3759875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76201" y="378874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467600" y="3734157"/>
            <a:ext cx="270164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467600" y="4195286"/>
            <a:ext cx="644235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considerations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46962" y="5387578"/>
            <a:ext cx="617458" cy="22860"/>
          </a:xfrm>
          <a:prstGeom prst="roundRect">
            <a:avLst>
              <a:gd name="adj" fmla="val 378194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206788" y="5167551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276201" y="519642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7467600" y="5141833"/>
            <a:ext cx="270164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Synchronization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7467600" y="5602962"/>
            <a:ext cx="644235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from different orbits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646962" y="6795254"/>
            <a:ext cx="617458" cy="22860"/>
          </a:xfrm>
          <a:prstGeom prst="roundRect">
            <a:avLst>
              <a:gd name="adj" fmla="val 378194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206788" y="6575227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276201" y="660409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24" name="Text 21"/>
          <p:cNvSpPr/>
          <p:nvPr/>
        </p:nvSpPr>
        <p:spPr>
          <a:xfrm>
            <a:off x="7467600" y="6549509"/>
            <a:ext cx="270164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visualization</a:t>
            </a:r>
            <a:endParaRPr lang="en-US" sz="2100" dirty="0"/>
          </a:p>
        </p:txBody>
      </p:sp>
      <p:sp>
        <p:nvSpPr>
          <p:cNvPr id="25" name="Text 22"/>
          <p:cNvSpPr/>
          <p:nvPr/>
        </p:nvSpPr>
        <p:spPr>
          <a:xfrm>
            <a:off x="7467600" y="7010638"/>
            <a:ext cx="644235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for decision-making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96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68452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790" y="62514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More satellites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75965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Starlink, GPS, weather sats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34423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254704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Further API Access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54704" y="641937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to run dashboard constantly with updates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500407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15738" y="55710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 risks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5738" y="6079212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scores, heatmaps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332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Pritchard, Sam</cp:lastModifiedBy>
  <cp:revision>2</cp:revision>
  <dcterms:created xsi:type="dcterms:W3CDTF">2025-04-17T04:54:02Z</dcterms:created>
  <dcterms:modified xsi:type="dcterms:W3CDTF">2025-04-17T15:17:21Z</dcterms:modified>
</cp:coreProperties>
</file>